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9"/>
  </p:notesMasterIdLst>
  <p:sldIdLst>
    <p:sldId id="391" r:id="rId2"/>
    <p:sldId id="366" r:id="rId3"/>
    <p:sldId id="427" r:id="rId4"/>
    <p:sldId id="428" r:id="rId5"/>
    <p:sldId id="442" r:id="rId6"/>
    <p:sldId id="443" r:id="rId7"/>
    <p:sldId id="429" r:id="rId8"/>
    <p:sldId id="435" r:id="rId9"/>
    <p:sldId id="439" r:id="rId10"/>
    <p:sldId id="430" r:id="rId11"/>
    <p:sldId id="436" r:id="rId12"/>
    <p:sldId id="440" r:id="rId13"/>
    <p:sldId id="431" r:id="rId14"/>
    <p:sldId id="437" r:id="rId15"/>
    <p:sldId id="432" r:id="rId16"/>
    <p:sldId id="445" r:id="rId17"/>
    <p:sldId id="35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21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6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8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48143"/>
              </p:ext>
            </p:extLst>
          </p:nvPr>
        </p:nvGraphicFramePr>
        <p:xfrm>
          <a:off x="1871662" y="233432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r:id="rId4" imgW="10201118" imgH="2019406" progId="Visio.Drawing.15">
                  <p:embed/>
                </p:oleObj>
              </mc:Choice>
              <mc:Fallback>
                <p:oleObj r:id="rId4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2" y="233432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52972"/>
              </p:ext>
            </p:extLst>
          </p:nvPr>
        </p:nvGraphicFramePr>
        <p:xfrm>
          <a:off x="4698125" y="76928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3" imgW="3838687" imgH="2886095" progId="Visio.Drawing.15">
                  <p:embed/>
                </p:oleObj>
              </mc:Choice>
              <mc:Fallback>
                <p:oleObj r:id="rId3" imgW="3838687" imgH="2886095" progId="Visio.Drawing.15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76928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147003"/>
              </p:ext>
            </p:extLst>
          </p:nvPr>
        </p:nvGraphicFramePr>
        <p:xfrm>
          <a:off x="493987" y="592038"/>
          <a:ext cx="2175641" cy="443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5" imgW="2667179" imgH="5438848" progId="Visio.Drawing.15">
                  <p:embed/>
                </p:oleObj>
              </mc:Choice>
              <mc:Fallback>
                <p:oleObj r:id="rId5" imgW="2667179" imgH="5438848" progId="Visio.Drawing.15">
                  <p:embed/>
                  <p:pic>
                    <p:nvPicPr>
                      <p:cNvPr id="8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7" y="592038"/>
                        <a:ext cx="2175641" cy="4436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01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sz="4400" b="1" i="0" dirty="0" smtClean="0">
                <a:latin typeface="Muli"/>
              </a:rPr>
              <a:t>DEMO TIME</a:t>
            </a:r>
            <a:endParaRPr lang="es-ES" sz="4400" b="1" i="0" dirty="0">
              <a:latin typeface="Muli"/>
            </a:endParaRPr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Comparativa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163460601"/>
              </p:ext>
            </p:extLst>
          </p:nvPr>
        </p:nvGraphicFramePr>
        <p:xfrm>
          <a:off x="2611800" y="80269"/>
          <a:ext cx="6311483" cy="4989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52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Arduino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Rapsberry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Documentación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9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Horas empleadas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Líneas de código</a:t>
                      </a:r>
                      <a:endParaRPr lang="es-ES" sz="1100" dirty="0" smtClean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248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Peso del programa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8kb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8kb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09973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Tiempo</a:t>
                      </a:r>
                      <a:r>
                        <a:rPr lang="en" sz="1100" baseline="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de arrancuqe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68309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Tiempo verificacion internet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71990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Rendimiento inenterrumpido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793232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Rendimiento interrumpido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045093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Recursos necesarios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09174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43€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43€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571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Espacio fisico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68,58mmx53,34mm 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</a:rPr>
                        <a:t>85,60mmx56mm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97398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16116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78393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REQUISITOS FUNCIONALES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2324312221"/>
              </p:ext>
            </p:extLst>
          </p:nvPr>
        </p:nvGraphicFramePr>
        <p:xfrm>
          <a:off x="2427890" y="575171"/>
          <a:ext cx="6526924" cy="33027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DESCRIPCION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59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RNF01</a:t>
                      </a:r>
                      <a:endParaRPr lang="en" sz="11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Pagina</a:t>
                      </a:r>
                      <a:r>
                        <a:rPr lang="es-ES" sz="1800" baseline="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 </a:t>
                      </a: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web.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RFN02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graficados en diagrama de líneas.  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RFN03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diagramas deben de mostrar los datos recogidos por cada tecnología de forma separada.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RNF04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</a:t>
                      </a:r>
                      <a:r>
                        <a:rPr lang="es-ES" sz="1800" baseline="0" dirty="0" smtClean="0">
                          <a:solidFill>
                            <a:schemeClr val="bg1"/>
                          </a:solidFill>
                          <a:effectLst/>
                          <a:latin typeface="Muli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 azul para arduino, rosa rapsberry.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49748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6660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78393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REQUISITOS NO FUNCIONALES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2072121584"/>
              </p:ext>
            </p:extLst>
          </p:nvPr>
        </p:nvGraphicFramePr>
        <p:xfrm>
          <a:off x="2427890" y="565189"/>
          <a:ext cx="6526924" cy="43620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DESCRIPCION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7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RNF01</a:t>
                      </a:r>
                      <a:endParaRPr lang="en" sz="11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Conectividad Ethernet vía cable Ethernet UTP.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8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RFN02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Conexión constante  a la corriente.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007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RFN03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lenguaje de programación debe de ser C++/</a:t>
                      </a: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Phyton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16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RNF04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deben ser recolectados en Litros/hora.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49748"/>
                  </a:ext>
                </a:extLst>
              </a:tr>
              <a:tr h="483476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RNF05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retardo recolección de datos debe ser de 1 segundo.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266397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RNF06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agrupados en una base de datos estructurada.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01907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RNF07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Cada observación  contendrá el origen, la medida, id y la hora 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865598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RNF08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almacenados de forma eficiente y segura.	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54381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7545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0" y="2221237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7" y="666396"/>
            <a:ext cx="3184633" cy="41464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36437"/>
              </p:ext>
            </p:extLst>
          </p:nvPr>
        </p:nvGraphicFramePr>
        <p:xfrm>
          <a:off x="4698125" y="66639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66639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26673768"/>
      </p:ext>
    </p:extLst>
  </p:cSld>
  <p:clrMapOvr>
    <a:masterClrMapping/>
  </p:clrMapOvr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331</Words>
  <Application>Microsoft Office PowerPoint</Application>
  <PresentationFormat>Presentación en pantalla (16:9)</PresentationFormat>
  <Paragraphs>140</Paragraphs>
  <Slides>17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Corbel</vt:lpstr>
      <vt:lpstr>Georgia</vt:lpstr>
      <vt:lpstr>Montserrat</vt:lpstr>
      <vt:lpstr>Muli</vt:lpstr>
      <vt:lpstr>Raleway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Presentación de PowerPoint</vt:lpstr>
      <vt:lpstr>ÍNDICE</vt:lpstr>
      <vt:lpstr>DIAGRAMA FUNCIONAMIENTO RAPSBERRY</vt:lpstr>
      <vt:lpstr>Presentación de PowerPoint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david moreno moreno</cp:lastModifiedBy>
  <cp:revision>112</cp:revision>
  <dcterms:modified xsi:type="dcterms:W3CDTF">2016-05-10T15:19:24Z</dcterms:modified>
</cp:coreProperties>
</file>